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5" r:id="rId3"/>
    <p:sldId id="258" r:id="rId4"/>
    <p:sldId id="260" r:id="rId5"/>
    <p:sldId id="276" r:id="rId6"/>
    <p:sldId id="261" r:id="rId7"/>
    <p:sldId id="277" r:id="rId8"/>
    <p:sldId id="267" r:id="rId9"/>
    <p:sldId id="271" r:id="rId10"/>
    <p:sldId id="272" r:id="rId11"/>
    <p:sldId id="264" r:id="rId12"/>
    <p:sldId id="265" r:id="rId13"/>
    <p:sldId id="278" r:id="rId14"/>
    <p:sldId id="274" r:id="rId1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methi.h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57" y="1452327"/>
            <a:ext cx="5047622" cy="336508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53249" y="1605139"/>
            <a:ext cx="5631398" cy="1529728"/>
          </a:xfrm>
        </p:spPr>
        <p:txBody>
          <a:bodyPr rtlCol="0">
            <a:normAutofit/>
          </a:bodyPr>
          <a:lstStyle/>
          <a:p>
            <a:pPr rtl="0"/>
            <a:r>
              <a:rPr lang="hu" sz="6000" b="1" dirty="0" smtClean="0">
                <a:solidFill>
                  <a:srgbClr val="FF0000"/>
                </a:solidFill>
              </a:rPr>
              <a:t>Bakony</a:t>
            </a:r>
            <a:endParaRPr lang="hu" sz="60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32798" y="3046887"/>
            <a:ext cx="2848422" cy="481584"/>
          </a:xfrm>
        </p:spPr>
        <p:txBody>
          <a:bodyPr rtlCol="0"/>
          <a:lstStyle/>
          <a:p>
            <a:pPr rtl="0"/>
            <a:r>
              <a:rPr lang="hu" b="1" dirty="0" smtClean="0">
                <a:solidFill>
                  <a:srgbClr val="FF0000"/>
                </a:solidFill>
              </a:rPr>
              <a:t>Július 08. – 14..</a:t>
            </a:r>
            <a:endParaRPr lang="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5-6. éjszaka: Hubertlaki Turistaház (Hubertlak)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875068" y="1663783"/>
            <a:ext cx="5483140" cy="1298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telepített sátortábor, </a:t>
            </a:r>
            <a:r>
              <a:rPr lang="hu-HU" dirty="0" smtClean="0">
                <a:solidFill>
                  <a:srgbClr val="002060"/>
                </a:solidFill>
              </a:rPr>
              <a:t>épülettel, </a:t>
            </a:r>
            <a:r>
              <a:rPr lang="hu-HU" dirty="0">
                <a:solidFill>
                  <a:srgbClr val="002060"/>
                </a:solidFill>
              </a:rPr>
              <a:t>melegvizes fürdési lehetőséggel, </a:t>
            </a:r>
            <a:r>
              <a:rPr lang="hu-HU" b="1" dirty="0" smtClean="0">
                <a:solidFill>
                  <a:srgbClr val="002060"/>
                </a:solidFill>
              </a:rPr>
              <a:t>korlátozott</a:t>
            </a:r>
            <a:r>
              <a:rPr lang="hu-HU" dirty="0" smtClean="0">
                <a:solidFill>
                  <a:srgbClr val="002060"/>
                </a:solidFill>
              </a:rPr>
              <a:t> áramellátással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3" y="1780438"/>
            <a:ext cx="4606760" cy="307117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16" y="3102137"/>
            <a:ext cx="5131022" cy="27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60809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/>
              <a:t>Program, szállások, kilométerek (kb. 80 km)</a:t>
            </a:r>
            <a:endParaRPr lang="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29170" y="1570556"/>
            <a:ext cx="7610267" cy="4337875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hu-HU" dirty="0" smtClean="0">
                <a:solidFill>
                  <a:srgbClr val="002060"/>
                </a:solidFill>
              </a:rPr>
              <a:t>1. nap: Budapest - Bakonybél 10 perc séta,  11,6 km</a:t>
            </a:r>
          </a:p>
          <a:p>
            <a:pPr marL="0" indent="0" algn="ctr" rtl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NINCS CSOMAGSZÁLLÍTÁS</a:t>
            </a:r>
          </a:p>
          <a:p>
            <a:pPr rtl="0"/>
            <a:r>
              <a:rPr lang="hu-HU" dirty="0" smtClean="0">
                <a:solidFill>
                  <a:srgbClr val="002060"/>
                </a:solidFill>
              </a:rPr>
              <a:t>2. nap: Kőris – hegyi (tor)túra, kb. 19,2 km</a:t>
            </a:r>
          </a:p>
          <a:p>
            <a:pPr rtl="0"/>
            <a:r>
              <a:rPr lang="hu-HU" dirty="0" smtClean="0">
                <a:solidFill>
                  <a:srgbClr val="002060"/>
                </a:solidFill>
              </a:rPr>
              <a:t>3. nap: </a:t>
            </a:r>
            <a:r>
              <a:rPr lang="hu-HU" dirty="0" smtClean="0">
                <a:solidFill>
                  <a:srgbClr val="FF0000"/>
                </a:solidFill>
              </a:rPr>
              <a:t>Bakonybél - </a:t>
            </a:r>
            <a:r>
              <a:rPr lang="hu-HU" dirty="0" err="1" smtClean="0">
                <a:solidFill>
                  <a:srgbClr val="FF0000"/>
                </a:solidFill>
              </a:rPr>
              <a:t>Huszárokelőpuszta</a:t>
            </a:r>
            <a:r>
              <a:rPr lang="hu-HU" dirty="0" smtClean="0">
                <a:solidFill>
                  <a:srgbClr val="FF0000"/>
                </a:solidFill>
              </a:rPr>
              <a:t>, kb. 11,5 km</a:t>
            </a:r>
          </a:p>
          <a:p>
            <a:pPr rtl="0"/>
            <a:r>
              <a:rPr lang="hu-HU" dirty="0" smtClean="0">
                <a:solidFill>
                  <a:srgbClr val="002060"/>
                </a:solidFill>
              </a:rPr>
              <a:t>4. nap: Pihenőnap</a:t>
            </a:r>
          </a:p>
          <a:p>
            <a:pPr rtl="0"/>
            <a:r>
              <a:rPr lang="hu-HU" dirty="0" smtClean="0">
                <a:solidFill>
                  <a:srgbClr val="002060"/>
                </a:solidFill>
              </a:rPr>
              <a:t>5. nap: </a:t>
            </a:r>
            <a:r>
              <a:rPr lang="hu-HU" dirty="0" err="1">
                <a:solidFill>
                  <a:srgbClr val="FF0000"/>
                </a:solidFill>
              </a:rPr>
              <a:t>H</a:t>
            </a:r>
            <a:r>
              <a:rPr lang="hu-HU" dirty="0" err="1" smtClean="0">
                <a:solidFill>
                  <a:srgbClr val="FF0000"/>
                </a:solidFill>
              </a:rPr>
              <a:t>uszárokelőpuszta</a:t>
            </a:r>
            <a:r>
              <a:rPr lang="hu-HU" dirty="0" smtClean="0">
                <a:solidFill>
                  <a:srgbClr val="FF0000"/>
                </a:solidFill>
              </a:rPr>
              <a:t> – Hubertlak kb. 4,7 km</a:t>
            </a:r>
          </a:p>
          <a:p>
            <a:pPr rtl="0"/>
            <a:r>
              <a:rPr lang="hu-HU" dirty="0" smtClean="0">
                <a:solidFill>
                  <a:srgbClr val="002060"/>
                </a:solidFill>
              </a:rPr>
              <a:t>6. nap: Szárhegyi kilátó kb. 10,1 km</a:t>
            </a:r>
          </a:p>
          <a:p>
            <a:pPr rtl="0"/>
            <a:r>
              <a:rPr lang="hu-HU" dirty="0" smtClean="0">
                <a:solidFill>
                  <a:srgbClr val="002060"/>
                </a:solidFill>
              </a:rPr>
              <a:t>7. nap: Hubertlak – Bakonybél 11,8 km majd Budapest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34" y="2159558"/>
            <a:ext cx="3471302" cy="231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érfi túrahátizsák, 70 literes - MT100 Easyfit     SIMOND Férfi túrahátizsák, 70 literes - MT100 Easyfit  (698) 39 990 Ft   Kiszállítás akár másnap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64" y="2516488"/>
            <a:ext cx="3585936" cy="358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2964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/>
              <a:t>Felszerelés, avagy mit kell hozni a táborba?</a:t>
            </a:r>
            <a:endParaRPr lang="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48145" y="1964748"/>
            <a:ext cx="62345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Túrazsákok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Melegítő – alvás!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Rövid- és hosszúnadrág (túra)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Hálózsák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Alsóneműk, zokni, pólók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Túrabakancs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Papucs (szandál)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Esőkabát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Elemlámpa</a:t>
            </a:r>
            <a:endParaRPr lang="hu-H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Gyerek túrahátizsák, 5 literes - MH100     QUECHUA Gyerek túrahátizsák, 5 literes - MH100  (2654)4 színben 2990 Ft  Kiszállítás akár másnap  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22" y="1458504"/>
            <a:ext cx="2258948" cy="22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álózsák Mummy, 215x70 cm, tengerészkék/ navy Marketplace - csak online Marketplace - csak online     ACTION ONE Hálózsák Mummy, 215x70 cm, tengerészkék/ navy Forgalmazza és szállítja: SC SENTEXIM SRL (HU) 8990 Ft     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96" y="3941516"/>
            <a:ext cx="2264588" cy="22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2964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/>
              <a:t>Felszerelés, és még amit tudni kell a táborról?</a:t>
            </a:r>
            <a:endParaRPr lang="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66963" y="1964748"/>
            <a:ext cx="8776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Kullancs elleni oltás! (kullancsriasztó…)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Kulacs (minimum 8 dl) </a:t>
            </a:r>
            <a:r>
              <a:rPr lang="hu-HU" sz="2800" dirty="0" smtClean="0">
                <a:solidFill>
                  <a:srgbClr val="FF0000"/>
                </a:solidFill>
              </a:rPr>
              <a:t>OTT IS KAPUNK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Két csomag keksz (édes, sós… KÖZÖS </a:t>
            </a:r>
            <a:r>
              <a:rPr lang="hu-HU" sz="2800" dirty="0" err="1" smtClean="0">
                <a:solidFill>
                  <a:srgbClr val="002060"/>
                </a:solidFill>
              </a:rPr>
              <a:t>nasi</a:t>
            </a:r>
            <a:r>
              <a:rPr lang="hu-HU" sz="28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Országbérlet – 14 év felett!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Étkezések rendje – terítés, mosogatás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Pontgyűjtés – </a:t>
            </a:r>
            <a:r>
              <a:rPr lang="hu-HU" sz="2800" dirty="0" smtClean="0">
                <a:solidFill>
                  <a:srgbClr val="FF0000"/>
                </a:solidFill>
              </a:rPr>
              <a:t>tábor végén jutalmak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Telefonhasználat (Ne legyen két telefon!)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</a:rPr>
              <a:t>… és ami még eszünkbe jut!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8375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29640"/>
          </a:xfrm>
        </p:spPr>
        <p:txBody>
          <a:bodyPr rtlCol="0"/>
          <a:lstStyle/>
          <a:p>
            <a:pPr algn="ctr" rtl="0"/>
            <a:r>
              <a:rPr lang="hu" dirty="0" smtClean="0">
                <a:solidFill>
                  <a:srgbClr val="002060"/>
                </a:solidFill>
              </a:rPr>
              <a:t>Végezetül...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040397" y="2418248"/>
            <a:ext cx="77171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Azonnali kérdések, válaszok</a:t>
            </a:r>
          </a:p>
          <a:p>
            <a:endParaRPr lang="hu-HU" sz="2400" dirty="0"/>
          </a:p>
          <a:p>
            <a:r>
              <a:rPr lang="hu-HU" sz="2400" dirty="0" smtClean="0">
                <a:solidFill>
                  <a:srgbClr val="FF0000"/>
                </a:solidFill>
                <a:hlinkClick r:id="rId2"/>
              </a:rPr>
              <a:t>www.nemethi.hu</a:t>
            </a:r>
            <a:endParaRPr lang="hu-HU" sz="2400" dirty="0" smtClean="0">
              <a:solidFill>
                <a:srgbClr val="FF0000"/>
              </a:solidFill>
            </a:endParaRPr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Tábor alatt hívható segélyhívó: +36304564982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81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693336"/>
            <a:ext cx="10058402" cy="830664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Kollégáim…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98085" y="2687782"/>
            <a:ext cx="4954588" cy="1976581"/>
          </a:xfrm>
        </p:spPr>
        <p:txBody>
          <a:bodyPr/>
          <a:lstStyle/>
          <a:p>
            <a:r>
              <a:rPr lang="hu-HU" dirty="0" smtClean="0"/>
              <a:t>Markovics Dorina</a:t>
            </a:r>
          </a:p>
          <a:p>
            <a:r>
              <a:rPr lang="hu-HU" dirty="0" smtClean="0"/>
              <a:t>Tóth Brigitta</a:t>
            </a:r>
          </a:p>
          <a:p>
            <a:r>
              <a:rPr lang="hu-HU" dirty="0" smtClean="0"/>
              <a:t>Zsigmond Zoltán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46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768096" y="304800"/>
            <a:ext cx="10355518" cy="1219200"/>
          </a:xfrm>
        </p:spPr>
        <p:txBody>
          <a:bodyPr rtlCol="0"/>
          <a:lstStyle/>
          <a:p>
            <a:pPr rtl="0"/>
            <a:r>
              <a:rPr lang="hu-HU" dirty="0" smtClean="0">
                <a:solidFill>
                  <a:srgbClr val="002060"/>
                </a:solidFill>
              </a:rPr>
              <a:t>Erdei vándortábor : 2026. július 08 – 14.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31709" y="2429164"/>
            <a:ext cx="4766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Gyülekező: Július 8. 7:30</a:t>
            </a:r>
          </a:p>
          <a:p>
            <a:r>
              <a:rPr lang="hu-HU" sz="2800" dirty="0" smtClean="0">
                <a:solidFill>
                  <a:srgbClr val="002060"/>
                </a:solidFill>
              </a:rPr>
              <a:t>Déli pályaudvar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31709" y="4059007"/>
            <a:ext cx="4701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Visszaérkezés</a:t>
            </a:r>
          </a:p>
          <a:p>
            <a:r>
              <a:rPr lang="hu-HU" sz="2800" dirty="0" smtClean="0">
                <a:solidFill>
                  <a:srgbClr val="002060"/>
                </a:solidFill>
              </a:rPr>
              <a:t>2026. Július 14. 15:59</a:t>
            </a:r>
          </a:p>
          <a:p>
            <a:r>
              <a:rPr lang="hu-HU" sz="2800" dirty="0" smtClean="0">
                <a:solidFill>
                  <a:srgbClr val="002060"/>
                </a:solidFill>
              </a:rPr>
              <a:t>Déli pályaudvar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859" y="1877146"/>
            <a:ext cx="4164122" cy="396632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1511112" y="2553373"/>
            <a:ext cx="48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!</a:t>
            </a:r>
            <a:endParaRPr lang="hu-HU" sz="3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511112" y="4525756"/>
            <a:ext cx="48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!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Indulás, érkezés információk a honlapon!</a:t>
            </a:r>
            <a:endParaRPr lang="hu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42" y="1790168"/>
            <a:ext cx="7750619" cy="476765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96767"/>
          </a:xfrm>
        </p:spPr>
        <p:txBody>
          <a:bodyPr rtlCol="0"/>
          <a:lstStyle/>
          <a:p>
            <a:pPr rtl="0"/>
            <a:r>
              <a:rPr lang="hu" dirty="0" smtClean="0">
                <a:solidFill>
                  <a:srgbClr val="FF0000"/>
                </a:solidFill>
              </a:rPr>
              <a:t>Nagyon fontos!</a:t>
            </a:r>
            <a:endParaRPr lang="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70042" y="2384845"/>
            <a:ext cx="7986077" cy="239119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Induláskor  le kell adni:</a:t>
            </a:r>
          </a:p>
          <a:p>
            <a:pPr rtl="0">
              <a:buFontTx/>
              <a:buChar char="-"/>
            </a:pPr>
            <a:r>
              <a:rPr lang="hu" dirty="0" smtClean="0">
                <a:solidFill>
                  <a:srgbClr val="002060"/>
                </a:solidFill>
              </a:rPr>
              <a:t>Nyilatkozat* </a:t>
            </a:r>
          </a:p>
          <a:p>
            <a:pPr rtl="0">
              <a:buFontTx/>
              <a:buChar char="-"/>
            </a:pPr>
            <a:r>
              <a:rPr lang="hu" dirty="0" smtClean="0">
                <a:solidFill>
                  <a:srgbClr val="002060"/>
                </a:solidFill>
              </a:rPr>
              <a:t>Adatlap*</a:t>
            </a:r>
          </a:p>
          <a:p>
            <a:pPr rtl="0">
              <a:buFontTx/>
              <a:buChar char="-"/>
            </a:pPr>
            <a:r>
              <a:rPr lang="hu" dirty="0" smtClean="0">
                <a:solidFill>
                  <a:srgbClr val="002060"/>
                </a:solidFill>
              </a:rPr>
              <a:t>Nyilatkozat </a:t>
            </a:r>
            <a:r>
              <a:rPr lang="hu" dirty="0" smtClean="0">
                <a:solidFill>
                  <a:srgbClr val="002060"/>
                </a:solidFill>
              </a:rPr>
              <a:t>eü. (4 nappal „előtte</a:t>
            </a:r>
            <a:r>
              <a:rPr lang="hu" dirty="0" smtClean="0">
                <a:solidFill>
                  <a:srgbClr val="002060"/>
                </a:solidFill>
              </a:rPr>
              <a:t>”)*</a:t>
            </a:r>
            <a:endParaRPr lang="hu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endParaRPr lang="hu" dirty="0"/>
          </a:p>
          <a:p>
            <a:pPr marL="0" indent="0" rtl="0">
              <a:buNone/>
            </a:pPr>
            <a:endParaRPr lang="hu" dirty="0"/>
          </a:p>
        </p:txBody>
      </p:sp>
      <p:sp>
        <p:nvSpPr>
          <p:cNvPr id="11" name="Jobb oldali kapcsos zárójel 10"/>
          <p:cNvSpPr/>
          <p:nvPr/>
        </p:nvSpPr>
        <p:spPr>
          <a:xfrm>
            <a:off x="9151557" y="3650043"/>
            <a:ext cx="309838" cy="1125997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9688106" y="402837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(egy lapon van…)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189191" y="5416063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* Letölthető a honlapról!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Részvételi díj, befizetés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289458" y="2128653"/>
            <a:ext cx="5854541" cy="3300649"/>
          </a:xfrm>
        </p:spPr>
        <p:txBody>
          <a:bodyPr rtlCol="0">
            <a:normAutofit lnSpcReduction="10000"/>
          </a:bodyPr>
          <a:lstStyle/>
          <a:p>
            <a:r>
              <a:rPr lang="hu" b="1" dirty="0" smtClean="0">
                <a:solidFill>
                  <a:srgbClr val="002060"/>
                </a:solidFill>
              </a:rPr>
              <a:t>Összesen: 57.000 Ft</a:t>
            </a:r>
            <a:r>
              <a:rPr lang="hu" dirty="0" smtClean="0">
                <a:solidFill>
                  <a:srgbClr val="002060"/>
                </a:solidFill>
              </a:rPr>
              <a:t> </a:t>
            </a:r>
            <a:r>
              <a:rPr lang="hu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hu" dirty="0">
              <a:solidFill>
                <a:srgbClr val="002060"/>
              </a:solidFill>
            </a:endParaRPr>
          </a:p>
          <a:p>
            <a:pPr rtl="0"/>
            <a:r>
              <a:rPr lang="hu" dirty="0" smtClean="0">
                <a:solidFill>
                  <a:srgbClr val="002060"/>
                </a:solidFill>
              </a:rPr>
              <a:t>Foglalási díj: 10.000 Ft </a:t>
            </a:r>
            <a:r>
              <a:rPr lang="hu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hu" dirty="0">
              <a:solidFill>
                <a:srgbClr val="002060"/>
              </a:solidFill>
            </a:endParaRPr>
          </a:p>
          <a:p>
            <a:r>
              <a:rPr lang="hu" dirty="0" smtClean="0">
                <a:solidFill>
                  <a:srgbClr val="002060"/>
                </a:solidFill>
              </a:rPr>
              <a:t>2. részlet: 47.000 Ft </a:t>
            </a:r>
            <a:r>
              <a:rPr lang="hu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hu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r>
              <a:rPr lang="hu" dirty="0" smtClean="0">
                <a:solidFill>
                  <a:srgbClr val="002060"/>
                </a:solidFill>
              </a:rPr>
              <a:t>Költségek megosztása: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hu" dirty="0" smtClean="0">
                <a:solidFill>
                  <a:srgbClr val="002060"/>
                </a:solidFill>
              </a:rPr>
              <a:t>Tábordíj – befizetve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hu" dirty="0" smtClean="0">
                <a:solidFill>
                  <a:srgbClr val="002060"/>
                </a:solidFill>
              </a:rPr>
              <a:t>Belépők, fagyi, jutalmazás...</a:t>
            </a:r>
            <a:endParaRPr lang="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107995" y="2142605"/>
            <a:ext cx="8320284" cy="3300649"/>
          </a:xfrm>
        </p:spPr>
        <p:txBody>
          <a:bodyPr rtlCol="0">
            <a:normAutofit/>
          </a:bodyPr>
          <a:lstStyle/>
          <a:p>
            <a:r>
              <a:rPr lang="hu" dirty="0" smtClean="0">
                <a:solidFill>
                  <a:srgbClr val="002060"/>
                </a:solidFill>
              </a:rPr>
              <a:t>Idén nyáron irány a Bakony! – videó</a:t>
            </a:r>
          </a:p>
          <a:p>
            <a:r>
              <a:rPr lang="hu" dirty="0" smtClean="0">
                <a:solidFill>
                  <a:srgbClr val="002060"/>
                </a:solidFill>
              </a:rPr>
              <a:t>Útvonal részletes leírása (mikor, hol, mit...)</a:t>
            </a:r>
          </a:p>
          <a:p>
            <a:r>
              <a:rPr lang="hu" dirty="0" smtClean="0">
                <a:solidFill>
                  <a:srgbClr val="002060"/>
                </a:solidFill>
              </a:rPr>
              <a:t>Hogyan készüljünk az erdei vándortáborra? – videó HF!</a:t>
            </a:r>
          </a:p>
          <a:p>
            <a:r>
              <a:rPr lang="hu" dirty="0" smtClean="0">
                <a:solidFill>
                  <a:srgbClr val="002060"/>
                </a:solidFill>
              </a:rPr>
              <a:t>Útikalauz – útvonal részletes leírása</a:t>
            </a:r>
          </a:p>
          <a:p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17784" y="702402"/>
            <a:ext cx="853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MEGNÉZHETŐ ANYAGOK: www.nemethi.hu</a:t>
            </a:r>
            <a:endParaRPr lang="hu-H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1-2. éjszaka: Bakonybél (sportpálya)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6255328" y="2885568"/>
            <a:ext cx="4951414" cy="160330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telepített </a:t>
            </a:r>
            <a:r>
              <a:rPr lang="hu-HU" dirty="0">
                <a:solidFill>
                  <a:srgbClr val="002060"/>
                </a:solidFill>
              </a:rPr>
              <a:t>sátortábor, kiszolgáló épülettel, melegvizes fürdési lehetőséggel, </a:t>
            </a:r>
            <a:r>
              <a:rPr lang="hu-HU" dirty="0" smtClean="0">
                <a:solidFill>
                  <a:srgbClr val="002060"/>
                </a:solidFill>
              </a:rPr>
              <a:t>áramellátással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27" y="3991406"/>
            <a:ext cx="1461115" cy="1541176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0" y="2464915"/>
            <a:ext cx="5389164" cy="2530277"/>
          </a:xfr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>
                <a:solidFill>
                  <a:srgbClr val="002060"/>
                </a:solidFill>
              </a:rPr>
              <a:t>3-4. éjszaka: Bakonyi Kisbetyár Erdészeti Erdei Iskola (Huszárokelőpuszta)</a:t>
            </a:r>
            <a:endParaRPr lang="hu" dirty="0">
              <a:solidFill>
                <a:srgbClr val="002060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834303" y="2102716"/>
            <a:ext cx="4954588" cy="1411301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telepített sátortábor, </a:t>
            </a:r>
            <a:r>
              <a:rPr lang="hu-HU" dirty="0" smtClean="0">
                <a:solidFill>
                  <a:srgbClr val="002060"/>
                </a:solidFill>
              </a:rPr>
              <a:t>melegvizes </a:t>
            </a:r>
            <a:r>
              <a:rPr lang="hu-HU" dirty="0">
                <a:solidFill>
                  <a:srgbClr val="002060"/>
                </a:solidFill>
              </a:rPr>
              <a:t>fürdési lehetőséggel és </a:t>
            </a:r>
            <a:r>
              <a:rPr lang="hu-HU" b="1" dirty="0">
                <a:solidFill>
                  <a:srgbClr val="002060"/>
                </a:solidFill>
              </a:rPr>
              <a:t>korlátozott </a:t>
            </a:r>
            <a:r>
              <a:rPr lang="hu-HU" b="1" dirty="0" smtClean="0">
                <a:solidFill>
                  <a:srgbClr val="002060"/>
                </a:solidFill>
              </a:rPr>
              <a:t>áramellátással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3" y="4019983"/>
            <a:ext cx="1651145" cy="165114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27" y="1957270"/>
            <a:ext cx="5597855" cy="3713858"/>
          </a:xfrm>
        </p:spPr>
      </p:pic>
    </p:spTree>
    <p:extLst>
      <p:ext uri="{BB962C8B-B14F-4D97-AF65-F5344CB8AC3E}">
        <p14:creationId xmlns:p14="http://schemas.microsoft.com/office/powerpoint/2010/main" val="2584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Szivárványos bemutató</Template>
  <TotalTime>624</TotalTime>
  <Words>417</Words>
  <Application>Microsoft Office PowerPoint</Application>
  <PresentationFormat>Szélesvásznú</PresentationFormat>
  <Paragraphs>77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Segoe Print</vt:lpstr>
      <vt:lpstr>Wingdings</vt:lpstr>
      <vt:lpstr>Wingdings 2</vt:lpstr>
      <vt:lpstr>Természeti ábra (16x9)</vt:lpstr>
      <vt:lpstr>Bakony</vt:lpstr>
      <vt:lpstr>Kollégáim…</vt:lpstr>
      <vt:lpstr>Erdei vándortábor : 2026. július 08 – 14.</vt:lpstr>
      <vt:lpstr>Indulás, érkezés információk a honlapon!</vt:lpstr>
      <vt:lpstr>Nagyon fontos!</vt:lpstr>
      <vt:lpstr>Részvételi díj, befizetés</vt:lpstr>
      <vt:lpstr>PowerPoint-bemutató</vt:lpstr>
      <vt:lpstr>1-2. éjszaka: Bakonybél (sportpálya)</vt:lpstr>
      <vt:lpstr>3-4. éjszaka: Bakonyi Kisbetyár Erdészeti Erdei Iskola (Huszárokelőpuszta)</vt:lpstr>
      <vt:lpstr>5-6. éjszaka: Hubertlaki Turistaház (Hubertlak)</vt:lpstr>
      <vt:lpstr>Program, szállások, kilométerek (kb. 80 km)</vt:lpstr>
      <vt:lpstr>Felszerelés, avagy mit kell hozni a táborba?</vt:lpstr>
      <vt:lpstr>Felszerelés, és még amit tudni kell a táborról?</vt:lpstr>
      <vt:lpstr>Végezetül...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Root</dc:creator>
  <cp:lastModifiedBy>Root</cp:lastModifiedBy>
  <cp:revision>43</cp:revision>
  <dcterms:created xsi:type="dcterms:W3CDTF">2023-05-22T09:35:32Z</dcterms:created>
  <dcterms:modified xsi:type="dcterms:W3CDTF">2026-06-07T15:26:17Z</dcterms:modified>
</cp:coreProperties>
</file>