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5" r:id="rId4"/>
    <p:sldId id="276" r:id="rId5"/>
    <p:sldId id="260" r:id="rId6"/>
    <p:sldId id="277" r:id="rId7"/>
    <p:sldId id="261" r:id="rId8"/>
    <p:sldId id="262" r:id="rId9"/>
    <p:sldId id="26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03" y="1240232"/>
            <a:ext cx="7545003" cy="45764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53249" y="1104181"/>
            <a:ext cx="7874494" cy="1107659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sz="6000" b="1" dirty="0" smtClean="0">
                <a:solidFill>
                  <a:srgbClr val="FF0000"/>
                </a:solidFill>
              </a:rPr>
              <a:t>Zánka Erzsébet-tábor</a:t>
            </a:r>
            <a:endParaRPr lang="hu" sz="60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32798" y="3046887"/>
            <a:ext cx="2848422" cy="481584"/>
          </a:xfrm>
        </p:spPr>
        <p:txBody>
          <a:bodyPr rtlCol="0"/>
          <a:lstStyle/>
          <a:p>
            <a:pPr rtl="0"/>
            <a:r>
              <a:rPr lang="hu" b="1" dirty="0" smtClean="0">
                <a:solidFill>
                  <a:srgbClr val="FF0000"/>
                </a:solidFill>
              </a:rPr>
              <a:t>Július 26. – 31.</a:t>
            </a:r>
            <a:endParaRPr lang="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85" y="3560628"/>
            <a:ext cx="1461115" cy="1541176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311799" y="186708"/>
            <a:ext cx="3713823" cy="782128"/>
          </a:xfrm>
        </p:spPr>
        <p:txBody>
          <a:bodyPr rtlCol="0"/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Mit eszünk?</a:t>
            </a:r>
            <a:endParaRPr lang="hu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5" y="968836"/>
            <a:ext cx="10058400" cy="51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85" y="3560628"/>
            <a:ext cx="1461115" cy="1541176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330599" y="853458"/>
            <a:ext cx="7442051" cy="782128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Mit eszünk? – különleges étkezés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5" name="Cím 5"/>
          <p:cNvSpPr txBox="1">
            <a:spLocks/>
          </p:cNvSpPr>
          <p:nvPr/>
        </p:nvSpPr>
        <p:spPr>
          <a:xfrm>
            <a:off x="2187724" y="2552700"/>
            <a:ext cx="7442051" cy="1695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Diabetikus étkezés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Gluténmentes étkezés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Tejmentes étkezés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Vegetáriánus étkezés</a:t>
            </a:r>
            <a:endParaRPr lang="hu" sz="2800" dirty="0">
              <a:solidFill>
                <a:srgbClr val="002060"/>
              </a:solidFill>
            </a:endParaRPr>
          </a:p>
        </p:txBody>
      </p:sp>
      <p:sp>
        <p:nvSpPr>
          <p:cNvPr id="7" name="Cím 5"/>
          <p:cNvSpPr txBox="1">
            <a:spLocks/>
          </p:cNvSpPr>
          <p:nvPr/>
        </p:nvSpPr>
        <p:spPr>
          <a:xfrm>
            <a:off x="2330598" y="4920633"/>
            <a:ext cx="7442051" cy="78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" dirty="0" smtClean="0">
                <a:solidFill>
                  <a:srgbClr val="FF0000"/>
                </a:solidFill>
              </a:rPr>
              <a:t>Kérjük MOST jelezni!</a:t>
            </a:r>
            <a:endParaRPr lang="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62548"/>
            <a:ext cx="838200" cy="884129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97075" y="358158"/>
            <a:ext cx="4956026" cy="782128"/>
          </a:xfrm>
        </p:spPr>
        <p:txBody>
          <a:bodyPr rtlCol="0">
            <a:normAutofit/>
          </a:bodyPr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Mit fogunk csinálni?</a:t>
            </a:r>
            <a:endParaRPr lang="hu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88" y="1323676"/>
            <a:ext cx="5324879" cy="5158477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98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62548"/>
            <a:ext cx="838200" cy="884129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97075" y="358158"/>
            <a:ext cx="4956026" cy="782128"/>
          </a:xfrm>
        </p:spPr>
        <p:txBody>
          <a:bodyPr rtlCol="0">
            <a:normAutofit/>
          </a:bodyPr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Mit fogunk csinálni?</a:t>
            </a:r>
            <a:endParaRPr lang="hu" dirty="0">
              <a:solidFill>
                <a:srgbClr val="00206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26" y="1323661"/>
            <a:ext cx="7034815" cy="479138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25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85" y="3560628"/>
            <a:ext cx="1461115" cy="1541176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330599" y="853458"/>
            <a:ext cx="8499326" cy="782128"/>
          </a:xfrm>
        </p:spPr>
        <p:txBody>
          <a:bodyPr rtlCol="0">
            <a:normAutofit/>
          </a:bodyPr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Azonnali kérdések, válaszok (Gyik...)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5" name="Cím 5"/>
          <p:cNvSpPr txBox="1">
            <a:spLocks/>
          </p:cNvSpPr>
          <p:nvPr/>
        </p:nvSpPr>
        <p:spPr>
          <a:xfrm>
            <a:off x="2187724" y="2552700"/>
            <a:ext cx="7442051" cy="1695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Mobiltelefon???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Idő előtti hazautazás???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Már öt osztályunk kipróbálta, biztos, hogy jó lesz...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" sz="2800" dirty="0" smtClean="0">
                <a:solidFill>
                  <a:srgbClr val="002060"/>
                </a:solidFill>
              </a:rPr>
              <a:t>Még valami???</a:t>
            </a:r>
            <a:endParaRPr lang="hu" sz="2800" dirty="0">
              <a:solidFill>
                <a:srgbClr val="002060"/>
              </a:solidFill>
            </a:endParaRPr>
          </a:p>
        </p:txBody>
      </p:sp>
      <p:sp>
        <p:nvSpPr>
          <p:cNvPr id="7" name="Cím 5"/>
          <p:cNvSpPr txBox="1">
            <a:spLocks/>
          </p:cNvSpPr>
          <p:nvPr/>
        </p:nvSpPr>
        <p:spPr>
          <a:xfrm>
            <a:off x="2330598" y="4920633"/>
            <a:ext cx="7442051" cy="78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" dirty="0" smtClean="0">
                <a:solidFill>
                  <a:srgbClr val="FF0000"/>
                </a:solidFill>
              </a:rPr>
              <a:t>Köszönjük figyelmüket!!</a:t>
            </a:r>
            <a:endParaRPr lang="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768096" y="396815"/>
            <a:ext cx="10355518" cy="859766"/>
          </a:xfrm>
        </p:spPr>
        <p:txBody>
          <a:bodyPr rtlCol="0"/>
          <a:lstStyle/>
          <a:p>
            <a:pPr rtl="0"/>
            <a:r>
              <a:rPr lang="hu-HU" dirty="0" smtClean="0">
                <a:solidFill>
                  <a:srgbClr val="002060"/>
                </a:solidFill>
              </a:rPr>
              <a:t>Hová megyünk?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6" y="3332422"/>
            <a:ext cx="3908105" cy="2942574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" y="1334622"/>
            <a:ext cx="3807270" cy="21415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68" y="3642731"/>
            <a:ext cx="4504502" cy="253378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39" y="317851"/>
            <a:ext cx="4902679" cy="27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1476" y="232912"/>
            <a:ext cx="3955362" cy="687367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Hová megyünk?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" y="3698154"/>
            <a:ext cx="4954587" cy="3042699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69" y="98242"/>
            <a:ext cx="5869313" cy="33014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94824"/>
            <a:ext cx="4354414" cy="244935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76" y="1014453"/>
            <a:ext cx="4106999" cy="24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181" y="276044"/>
            <a:ext cx="3955362" cy="687367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Hová megyünk?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1"/>
          <a:stretch/>
        </p:blipFill>
        <p:spPr>
          <a:xfrm>
            <a:off x="236579" y="1233575"/>
            <a:ext cx="4498567" cy="503782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/>
          <a:stretch/>
        </p:blipFill>
        <p:spPr>
          <a:xfrm>
            <a:off x="7228935" y="1808085"/>
            <a:ext cx="4347714" cy="45409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87" y="2009952"/>
            <a:ext cx="1711906" cy="3485072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>
            <a:off x="6679781" y="4520241"/>
            <a:ext cx="698739" cy="543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 rot="10800000">
            <a:off x="4463543" y="2639683"/>
            <a:ext cx="698739" cy="543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2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4089" y="603848"/>
            <a:ext cx="3144479" cy="842513"/>
          </a:xfrm>
        </p:spPr>
        <p:txBody>
          <a:bodyPr rtlCol="0"/>
          <a:lstStyle/>
          <a:p>
            <a:pPr algn="ctr" rtl="0"/>
            <a:r>
              <a:rPr lang="hu" dirty="0" smtClean="0">
                <a:solidFill>
                  <a:srgbClr val="002060"/>
                </a:solidFill>
              </a:rPr>
              <a:t>Indulás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353876" cy="369663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Július 26. </a:t>
            </a:r>
          </a:p>
          <a:p>
            <a:pPr marL="0" indent="0" rtl="0">
              <a:buNone/>
            </a:pPr>
            <a:r>
              <a:rPr lang="hu" b="1" dirty="0" smtClean="0">
                <a:solidFill>
                  <a:srgbClr val="FF0000"/>
                </a:solidFill>
              </a:rPr>
              <a:t>Gyülekező:</a:t>
            </a:r>
          </a:p>
          <a:p>
            <a:pPr marL="0" indent="0" rtl="0">
              <a:buNone/>
            </a:pPr>
            <a:r>
              <a:rPr lang="hu" b="1" dirty="0" smtClean="0">
                <a:solidFill>
                  <a:srgbClr val="FF0000"/>
                </a:solidFill>
              </a:rPr>
              <a:t>Budapest, Déli pu. 8:30</a:t>
            </a:r>
            <a:endParaRPr lang="hu" b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Induláskor  le kell adni:</a:t>
            </a:r>
          </a:p>
          <a:p>
            <a:pPr rtl="0">
              <a:buFontTx/>
              <a:buChar char="-"/>
            </a:pPr>
            <a:r>
              <a:rPr lang="hu" dirty="0" smtClean="0">
                <a:solidFill>
                  <a:srgbClr val="002060"/>
                </a:solidFill>
              </a:rPr>
              <a:t>„Eü. igazolás” (4 nap)</a:t>
            </a:r>
          </a:p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- Fényképes igazolvány!</a:t>
            </a:r>
          </a:p>
          <a:p>
            <a:pPr rtl="0">
              <a:buFontTx/>
              <a:buChar char="-"/>
            </a:pPr>
            <a:endParaRPr lang="hu" dirty="0" smtClean="0"/>
          </a:p>
          <a:p>
            <a:pPr rtl="0">
              <a:buFont typeface="Wingdings" panose="05000000000000000000" pitchFamily="2" charset="2"/>
              <a:buChar char="ü"/>
            </a:pPr>
            <a:endParaRPr lang="hu" dirty="0"/>
          </a:p>
          <a:p>
            <a:pPr marL="0" indent="0" rtl="0">
              <a:buNone/>
            </a:pPr>
            <a:endParaRPr lang="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6948840" y="3007113"/>
            <a:ext cx="4222368" cy="1572769"/>
          </a:xfrm>
          <a:solidFill>
            <a:schemeClr val="tx1">
              <a:lumMod val="20000"/>
              <a:lumOff val="80000"/>
            </a:schemeClr>
          </a:solidFill>
        </p:spPr>
        <p:txBody>
          <a:bodyPr rtlCol="0"/>
          <a:lstStyle/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Vonat  indul (?)</a:t>
            </a:r>
          </a:p>
          <a:p>
            <a:pPr marL="0" indent="0" rtl="0">
              <a:buNone/>
            </a:pPr>
            <a:r>
              <a:rPr lang="hu" b="1" dirty="0" smtClean="0">
                <a:solidFill>
                  <a:srgbClr val="FF0000"/>
                </a:solidFill>
              </a:rPr>
              <a:t>Budapest, Déli pu.  9:05</a:t>
            </a:r>
            <a:endParaRPr lang="hu" b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4089" y="603848"/>
            <a:ext cx="3144479" cy="842513"/>
          </a:xfrm>
        </p:spPr>
        <p:txBody>
          <a:bodyPr rtlCol="0"/>
          <a:lstStyle/>
          <a:p>
            <a:pPr algn="ctr" rtl="0"/>
            <a:r>
              <a:rPr lang="hu" dirty="0" smtClean="0">
                <a:solidFill>
                  <a:srgbClr val="002060"/>
                </a:solidFill>
              </a:rPr>
              <a:t>Érkezés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353876" cy="369663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Július 31. </a:t>
            </a:r>
          </a:p>
          <a:p>
            <a:pPr marL="0" indent="0" rtl="0">
              <a:buNone/>
            </a:pPr>
            <a:r>
              <a:rPr lang="hu" b="1" dirty="0" smtClean="0">
                <a:solidFill>
                  <a:srgbClr val="FF0000"/>
                </a:solidFill>
              </a:rPr>
              <a:t>Gyülekező:</a:t>
            </a:r>
          </a:p>
          <a:p>
            <a:pPr marL="0" indent="0" rtl="0">
              <a:buNone/>
            </a:pPr>
            <a:r>
              <a:rPr lang="hu" b="1" dirty="0" smtClean="0">
                <a:solidFill>
                  <a:srgbClr val="FF0000"/>
                </a:solidFill>
              </a:rPr>
              <a:t>Budapest, Déli pu. </a:t>
            </a:r>
            <a:r>
              <a:rPr lang="hu-HU" b="1" dirty="0" smtClean="0">
                <a:solidFill>
                  <a:srgbClr val="FF0000"/>
                </a:solidFill>
              </a:rPr>
              <a:t>v</a:t>
            </a:r>
            <a:r>
              <a:rPr lang="hu" b="1" dirty="0" smtClean="0">
                <a:solidFill>
                  <a:srgbClr val="FF0000"/>
                </a:solidFill>
              </a:rPr>
              <a:t>alamikor dél után</a:t>
            </a:r>
            <a:endParaRPr lang="hu" b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Visszaindulás: 10:29</a:t>
            </a:r>
          </a:p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Érkezés: 12:29</a:t>
            </a:r>
          </a:p>
          <a:p>
            <a:pPr rtl="0">
              <a:buFontTx/>
              <a:buChar char="-"/>
            </a:pPr>
            <a:endParaRPr lang="hu" dirty="0" smtClean="0"/>
          </a:p>
          <a:p>
            <a:pPr rtl="0">
              <a:buFont typeface="Wingdings" panose="05000000000000000000" pitchFamily="2" charset="2"/>
              <a:buChar char="ü"/>
            </a:pPr>
            <a:endParaRPr lang="hu" dirty="0"/>
          </a:p>
          <a:p>
            <a:pPr marL="0" indent="0" rtl="0">
              <a:buNone/>
            </a:pPr>
            <a:endParaRPr lang="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6948840" y="3007113"/>
            <a:ext cx="4222368" cy="1572769"/>
          </a:xfrm>
          <a:solidFill>
            <a:schemeClr val="tx1">
              <a:lumMod val="20000"/>
              <a:lumOff val="80000"/>
            </a:schemeClr>
          </a:solidFill>
        </p:spPr>
        <p:txBody>
          <a:bodyPr rtlCol="0"/>
          <a:lstStyle/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Vonat  érkezik (?)</a:t>
            </a:r>
          </a:p>
          <a:p>
            <a:pPr marL="0" indent="0" rtl="0">
              <a:buNone/>
            </a:pPr>
            <a:r>
              <a:rPr lang="hu" b="1" dirty="0" smtClean="0">
                <a:solidFill>
                  <a:srgbClr val="FF0000"/>
                </a:solidFill>
              </a:rPr>
              <a:t>Budapest, Déli pu.  12:29</a:t>
            </a:r>
            <a:endParaRPr lang="hu" b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27112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724618"/>
            <a:ext cx="10058402" cy="799381"/>
          </a:xfrm>
        </p:spPr>
        <p:txBody>
          <a:bodyPr rtlCol="0"/>
          <a:lstStyle/>
          <a:p>
            <a:pPr algn="ctr" rtl="0"/>
            <a:r>
              <a:rPr lang="hu" dirty="0" smtClean="0">
                <a:solidFill>
                  <a:srgbClr val="002060"/>
                </a:solidFill>
              </a:rPr>
              <a:t>Részvételi díj, befizetés, költőpénz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071003" y="2053087"/>
            <a:ext cx="5890641" cy="3503544"/>
          </a:xfrm>
        </p:spPr>
        <p:txBody>
          <a:bodyPr rtlCol="0">
            <a:normAutofit/>
          </a:bodyPr>
          <a:lstStyle/>
          <a:p>
            <a:r>
              <a:rPr lang="hu" b="1" dirty="0" smtClean="0">
                <a:solidFill>
                  <a:srgbClr val="002060"/>
                </a:solidFill>
              </a:rPr>
              <a:t>Összesen: 1.000 Ft</a:t>
            </a:r>
            <a:r>
              <a:rPr lang="hu" dirty="0" smtClean="0">
                <a:solidFill>
                  <a:srgbClr val="002060"/>
                </a:solidFill>
              </a:rPr>
              <a:t> </a:t>
            </a:r>
            <a:r>
              <a:rPr lang="hu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hu" dirty="0">
              <a:solidFill>
                <a:srgbClr val="002060"/>
              </a:solidFill>
            </a:endParaRPr>
          </a:p>
          <a:p>
            <a:pPr rtl="0"/>
            <a:r>
              <a:rPr lang="hu" dirty="0" smtClean="0">
                <a:solidFill>
                  <a:srgbClr val="002060"/>
                </a:solidFill>
              </a:rPr>
              <a:t>Utazás: ingyenes, de...</a:t>
            </a:r>
            <a:r>
              <a:rPr lang="hu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hu" dirty="0">
              <a:solidFill>
                <a:srgbClr val="002060"/>
              </a:solidFill>
            </a:endParaRPr>
          </a:p>
          <a:p>
            <a:r>
              <a:rPr lang="hu" dirty="0" smtClean="0">
                <a:solidFill>
                  <a:srgbClr val="002060"/>
                </a:solidFill>
              </a:rPr>
              <a:t>Helyfoglalás: 1.300 Ft </a:t>
            </a:r>
            <a:r>
              <a:rPr lang="hu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hu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r>
              <a:rPr lang="hu" dirty="0" smtClean="0">
                <a:solidFill>
                  <a:srgbClr val="FF0000"/>
                </a:solidFill>
              </a:rPr>
              <a:t>Költőpénz: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hu" dirty="0" smtClean="0">
                <a:solidFill>
                  <a:srgbClr val="002060"/>
                </a:solidFill>
              </a:rPr>
              <a:t>Van mire költeni...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hu" dirty="0" smtClean="0">
                <a:solidFill>
                  <a:srgbClr val="002060"/>
                </a:solidFill>
              </a:rPr>
              <a:t>Bolt, strand, büfé...</a:t>
            </a:r>
            <a:endParaRPr lang="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8057804" y="3123307"/>
            <a:ext cx="348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www.nemethi.hu</a:t>
            </a:r>
            <a:endParaRPr lang="hu-HU" sz="2800" b="1" dirty="0">
              <a:solidFill>
                <a:srgbClr val="002060"/>
              </a:solidFill>
            </a:endParaRP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11814"/>
          <a:stretch>
            <a:fillRect/>
          </a:stretch>
        </p:blipFill>
        <p:spPr>
          <a:xfrm>
            <a:off x="896998" y="1048447"/>
            <a:ext cx="5825410" cy="4481085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85" y="4276078"/>
            <a:ext cx="1461115" cy="15411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02" y="601984"/>
            <a:ext cx="7110195" cy="5025489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3174" y="2815608"/>
            <a:ext cx="3713823" cy="782128"/>
          </a:xfrm>
        </p:spPr>
        <p:txBody>
          <a:bodyPr rtlCol="0"/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Mit hozzunk?</a:t>
            </a:r>
            <a:endParaRPr lang="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Szivárványos bemutató</Template>
  <TotalTime>530</TotalTime>
  <Words>184</Words>
  <Application>Microsoft Office PowerPoint</Application>
  <PresentationFormat>Szélesvásznú</PresentationFormat>
  <Paragraphs>48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Segoe Print</vt:lpstr>
      <vt:lpstr>Wingdings</vt:lpstr>
      <vt:lpstr>Wingdings 2</vt:lpstr>
      <vt:lpstr>Természeti ábra (16x9)</vt:lpstr>
      <vt:lpstr>Zánka Erzsébet-tábor</vt:lpstr>
      <vt:lpstr>Hová megyünk?</vt:lpstr>
      <vt:lpstr>Hová megyünk?</vt:lpstr>
      <vt:lpstr>Hová megyünk?</vt:lpstr>
      <vt:lpstr>Indulás</vt:lpstr>
      <vt:lpstr>Érkezés</vt:lpstr>
      <vt:lpstr>Részvételi díj, befizetés, költőpénz</vt:lpstr>
      <vt:lpstr>PowerPoint-bemutató</vt:lpstr>
      <vt:lpstr>Mit hozzunk?</vt:lpstr>
      <vt:lpstr>Mit eszünk?</vt:lpstr>
      <vt:lpstr>Mit eszünk? – különleges étkezés</vt:lpstr>
      <vt:lpstr>Mit fogunk csinálni?</vt:lpstr>
      <vt:lpstr>Mit fogunk csinálni?</vt:lpstr>
      <vt:lpstr>Azonnali kérdések, válaszok (Gyik...)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Root</dc:creator>
  <cp:lastModifiedBy>Igazgató</cp:lastModifiedBy>
  <cp:revision>33</cp:revision>
  <dcterms:created xsi:type="dcterms:W3CDTF">2023-05-22T09:35:32Z</dcterms:created>
  <dcterms:modified xsi:type="dcterms:W3CDTF">2026-06-15T14:23:29Z</dcterms:modified>
</cp:coreProperties>
</file>